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1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45" r:id="rId21"/>
    <p:sldId id="1143" r:id="rId22"/>
    <p:sldId id="1148" r:id="rId23"/>
    <p:sldId id="1097" r:id="rId24"/>
  </p:sldIdLst>
  <p:sldSz cx="12188825" cy="6858000"/>
  <p:notesSz cx="6858000" cy="9144000"/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71" dt="2025-05-24T15:32:48.9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727" autoAdjust="0"/>
  </p:normalViewPr>
  <p:slideViewPr>
    <p:cSldViewPr snapToGrid="0" snapToObjects="1">
      <p:cViewPr>
        <p:scale>
          <a:sx n="109" d="100"/>
          <a:sy n="109" d="100"/>
        </p:scale>
        <p:origin x="1096" y="880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modSld">
      <pc:chgData name="Lochana Palayangoda" userId="8aa9bd25-0168-4c24-8f93-e835fae91f43" providerId="ADAL" clId="{D19BD5A8-F6EF-934C-9F62-839B60572EAD}" dt="2025-05-24T15:34:27.762" v="467" actId="121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delSp modSp mod addAnim delAnim modAnim">
        <pc:chgData name="Lochana Palayangoda" userId="8aa9bd25-0168-4c24-8f93-e835fae91f43" providerId="ADAL" clId="{D19BD5A8-F6EF-934C-9F62-839B60572EAD}" dt="2025-05-24T15:34:27.762" v="467" actId="121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24T15:34:17.088" v="466" actId="14734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24T15:34:27.762" v="467" actId="121"/>
          <ac:graphicFrameMkLst>
            <pc:docMk/>
            <pc:sldMk cId="2436568393" sldId="1143"/>
            <ac:graphicFrameMk id="15" creationId="{32D22273-A331-FD94-A88D-CEE0B8438EFD}"/>
          </ac:graphicFrameMkLst>
        </pc:graphicFrameChg>
        <pc:picChg chg="add del mod">
          <ac:chgData name="Lochana Palayangoda" userId="8aa9bd25-0168-4c24-8f93-e835fae91f43" providerId="ADAL" clId="{D19BD5A8-F6EF-934C-9F62-839B60572EAD}" dt="2025-05-24T15:32:48.601" v="443" actId="1076"/>
          <ac:picMkLst>
            <pc:docMk/>
            <pc:sldMk cId="2436568393" sldId="1143"/>
            <ac:picMk id="8" creationId="{1333EAB5-66CE-D936-90FC-C6FA1788CB6A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11T18:00:26.910" v="303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 mod">
        <pc:chgData name="Lochana Palayangoda" userId="8aa9bd25-0168-4c24-8f93-e835fae91f43" providerId="ADAL" clId="{D19BD5A8-F6EF-934C-9F62-839B60572EAD}" dt="2025-05-24T15:21:14.117" v="398" actId="14100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24T15:21:03.514" v="396" actId="404"/>
          <ac:spMkLst>
            <pc:docMk/>
            <pc:sldMk cId="1079820895" sldId="1153"/>
            <ac:spMk id="5" creationId="{254DEC45-FC5C-76D7-C9C8-D01E37AD8956}"/>
          </ac:spMkLst>
        </pc:spChg>
        <pc:spChg chg="mod">
          <ac:chgData name="Lochana Palayangoda" userId="8aa9bd25-0168-4c24-8f93-e835fae91f43" providerId="ADAL" clId="{D19BD5A8-F6EF-934C-9F62-839B60572EAD}" dt="2025-05-24T15:21:11.150" v="397" actId="14100"/>
          <ac:spMkLst>
            <pc:docMk/>
            <pc:sldMk cId="1079820895" sldId="1153"/>
            <ac:spMk id="6" creationId="{D029C221-0093-674D-3ED3-3E160D1AEAC8}"/>
          </ac:spMkLst>
        </pc:spChg>
        <pc:spChg chg="mod">
          <ac:chgData name="Lochana Palayangoda" userId="8aa9bd25-0168-4c24-8f93-e835fae91f43" providerId="ADAL" clId="{D19BD5A8-F6EF-934C-9F62-839B60572EAD}" dt="2025-05-24T15:21:14.117" v="398" actId="14100"/>
          <ac:spMkLst>
            <pc:docMk/>
            <pc:sldMk cId="1079820895" sldId="1153"/>
            <ac:spMk id="7" creationId="{84313E54-4B19-9A07-128F-9B6005E84707}"/>
          </ac:spMkLst>
        </pc:spChg>
        <pc:spChg chg="mod">
          <ac:chgData name="Lochana Palayangoda" userId="8aa9bd25-0168-4c24-8f93-e835fae91f43" providerId="ADAL" clId="{D19BD5A8-F6EF-934C-9F62-839B60572EAD}" dt="2025-05-24T15:20:08.285" v="389" actId="1076"/>
          <ac:spMkLst>
            <pc:docMk/>
            <pc:sldMk cId="1079820895" sldId="1153"/>
            <ac:spMk id="8" creationId="{20C100B9-4559-C45C-8437-858FA0D8A073}"/>
          </ac:spMkLst>
        </pc:spChg>
        <pc:spChg chg="mod">
          <ac:chgData name="Lochana Palayangoda" userId="8aa9bd25-0168-4c24-8f93-e835fae91f43" providerId="ADAL" clId="{D19BD5A8-F6EF-934C-9F62-839B60572EAD}" dt="2025-05-24T15:20:16.341" v="391" actId="1076"/>
          <ac:spMkLst>
            <pc:docMk/>
            <pc:sldMk cId="1079820895" sldId="1153"/>
            <ac:spMk id="11" creationId="{03A15CC4-4D9C-8F7E-1B29-C788A3CA85F2}"/>
          </ac:spMkLst>
        </pc:spChg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  <pc:cxnChg chg="mod">
          <ac:chgData name="Lochana Palayangoda" userId="8aa9bd25-0168-4c24-8f93-e835fae91f43" providerId="ADAL" clId="{D19BD5A8-F6EF-934C-9F62-839B60572EAD}" dt="2025-05-24T15:21:14.117" v="398" actId="14100"/>
          <ac:cxnSpMkLst>
            <pc:docMk/>
            <pc:sldMk cId="1079820895" sldId="1153"/>
            <ac:cxnSpMk id="9" creationId="{73F43174-4FE2-8794-7326-375E4038F281}"/>
          </ac:cxnSpMkLst>
        </pc:cxnChg>
        <pc:cxnChg chg="mod">
          <ac:chgData name="Lochana Palayangoda" userId="8aa9bd25-0168-4c24-8f93-e835fae91f43" providerId="ADAL" clId="{D19BD5A8-F6EF-934C-9F62-839B60572EAD}" dt="2025-05-24T15:20:19.508" v="392" actId="14100"/>
          <ac:cxnSpMkLst>
            <pc:docMk/>
            <pc:sldMk cId="1079820895" sldId="1153"/>
            <ac:cxnSpMk id="14" creationId="{7F131CBA-CC6E-47E0-7DBA-26FB3225B896}"/>
          </ac:cxnSpMkLst>
        </pc:cxn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addSp modSp mod modAnim">
        <pc:chgData name="Lochana Palayangoda" userId="8aa9bd25-0168-4c24-8f93-e835fae91f43" providerId="ADAL" clId="{D19BD5A8-F6EF-934C-9F62-839B60572EAD}" dt="2025-05-24T15:22:52.758" v="417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  <pc:spChg chg="add mod">
          <ac:chgData name="Lochana Palayangoda" userId="8aa9bd25-0168-4c24-8f93-e835fae91f43" providerId="ADAL" clId="{D19BD5A8-F6EF-934C-9F62-839B60572EAD}" dt="2025-05-24T15:22:38.347" v="413" actId="1076"/>
          <ac:spMkLst>
            <pc:docMk/>
            <pc:sldMk cId="1690863350" sldId="1160"/>
            <ac:spMk id="7" creationId="{F899669D-686E-27CE-39B8-0501EFF79D6A}"/>
          </ac:spMkLst>
        </pc:spChg>
        <pc:picChg chg="add mod">
          <ac:chgData name="Lochana Palayangoda" userId="8aa9bd25-0168-4c24-8f93-e835fae91f43" providerId="ADAL" clId="{D19BD5A8-F6EF-934C-9F62-839B60572EAD}" dt="2025-05-24T15:22:09.777" v="402" actId="14100"/>
          <ac:picMkLst>
            <pc:docMk/>
            <pc:sldMk cId="1690863350" sldId="1160"/>
            <ac:picMk id="3" creationId="{D5219C88-72A0-23C3-5D1A-924648E1B5F2}"/>
          </ac:picMkLst>
        </pc:picChg>
        <pc:picChg chg="add mod">
          <ac:chgData name="Lochana Palayangoda" userId="8aa9bd25-0168-4c24-8f93-e835fae91f43" providerId="ADAL" clId="{D19BD5A8-F6EF-934C-9F62-839B60572EAD}" dt="2025-05-24T15:22:24.665" v="405" actId="14100"/>
          <ac:picMkLst>
            <pc:docMk/>
            <pc:sldMk cId="1690863350" sldId="1160"/>
            <ac:picMk id="6" creationId="{841F664B-2036-03BF-FCD2-73D857C010DE}"/>
          </ac:picMkLst>
        </pc:picChg>
        <pc:picChg chg="mod">
          <ac:chgData name="Lochana Palayangoda" userId="8aa9bd25-0168-4c24-8f93-e835fae91f43" providerId="ADAL" clId="{D19BD5A8-F6EF-934C-9F62-839B60572EAD}" dt="2025-05-24T15:22:04.217" v="399" actId="1076"/>
          <ac:picMkLst>
            <pc:docMk/>
            <pc:sldMk cId="1690863350" sldId="1160"/>
            <ac:picMk id="8" creationId="{E076F1F8-22FC-F955-861F-71893D9273B9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24T15:24:02.637" v="422" actId="732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mod modCrop">
          <ac:chgData name="Lochana Palayangoda" userId="8aa9bd25-0168-4c24-8f93-e835fae91f43" providerId="ADAL" clId="{D19BD5A8-F6EF-934C-9F62-839B60572EAD}" dt="2025-05-24T15:24:02.637" v="422" actId="732"/>
          <ac:picMkLst>
            <pc:docMk/>
            <pc:sldMk cId="3221912862" sldId="1161"/>
            <ac:picMk id="10" creationId="{F143E19B-B421-BA3E-5DEC-0E9F170895ED}"/>
          </ac:picMkLst>
        </pc:pic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image" Target="../media/image3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show that the ESA </a:t>
          </a:r>
          <a:r>
            <a:rPr lang="en-US" u="none" dirty="0"/>
            <a:t>method works well particularly for 10-th percentile and MTTF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data set (Meeker and Escobar (1998)) is used to model with the proposed approach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show that the ESA </a:t>
          </a:r>
          <a:r>
            <a:rPr lang="en-US" sz="1800" u="none" kern="1200" dirty="0"/>
            <a:t>method works well particularly for 10-th percentile and MTTF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data set (Meeker and Escobar (1998)) is used to model with the proposed approach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76530" y="3009987"/>
            <a:ext cx="4709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152386" y="3009986"/>
            <a:ext cx="7577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222" y="3169985"/>
            <a:ext cx="5035292" cy="355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9C88-72A0-23C3-5D1A-924648E1B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65" t="20415"/>
          <a:stretch/>
        </p:blipFill>
        <p:spPr>
          <a:xfrm>
            <a:off x="178870" y="3429000"/>
            <a:ext cx="5343653" cy="48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F664B-2036-03BF-FCD2-73D857C01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" y="4049725"/>
            <a:ext cx="4153561" cy="481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/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400" dirty="0"/>
                  <a:t> is determined by solving the </a:t>
                </a:r>
                <a:r>
                  <a:rPr lang="en-US" sz="1400" dirty="0" err="1"/>
                  <a:t>saddlepoint</a:t>
                </a:r>
                <a:r>
                  <a:rPr lang="en-US" sz="14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blipFill>
                <a:blip r:embed="rId14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079" r="1190"/>
          <a:stretch>
            <a:fillRect/>
          </a:stretch>
        </p:blipFill>
        <p:spPr>
          <a:xfrm>
            <a:off x="7493329" y="2997117"/>
            <a:ext cx="3198527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8520" cy="1566854"/>
            <a:chOff x="3143882" y="5157319"/>
            <a:chExt cx="448520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39276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308397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79829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 Random BQ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55598"/>
              </p:ext>
            </p:extLst>
          </p:nvPr>
        </p:nvGraphicFramePr>
        <p:xfrm>
          <a:off x="1431235" y="5986944"/>
          <a:ext cx="9010428" cy="609600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315775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098371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 designs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93343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319" y="5670536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11572</TotalTime>
  <Words>1051</Words>
  <Application>Microsoft Macintosh PowerPoint</Application>
  <PresentationFormat>Custom</PresentationFormat>
  <Paragraphs>284</Paragraphs>
  <Slides>23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 designs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59</cp:revision>
  <dcterms:created xsi:type="dcterms:W3CDTF">2022-06-05T04:59:02Z</dcterms:created>
  <dcterms:modified xsi:type="dcterms:W3CDTF">2025-05-24T15:34:35Z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